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9436584-3599-41E9-B995-55EE2D35D51A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1D72D1-CFFA-4D6F-9573-31BFCB768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LTAnlHLTtKY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sz="8000" dirty="0" smtClean="0"/>
              <a:t>ŢARA MEA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i="1" smtClean="0"/>
              <a:t>Călătorie </a:t>
            </a:r>
            <a:r>
              <a:rPr lang="ro-RO" i="1" dirty="0" smtClean="0"/>
              <a:t>in trecutul istoric al </a:t>
            </a:r>
          </a:p>
          <a:p>
            <a:r>
              <a:rPr lang="ro-RO" i="1" dirty="0" smtClean="0"/>
              <a:t>neamului  românesc</a:t>
            </a:r>
            <a:endParaRPr lang="en-US" i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Strămoşii noştri</a:t>
            </a:r>
            <a:endParaRPr lang="en-US" dirty="0"/>
          </a:p>
        </p:txBody>
      </p:sp>
      <p:pic>
        <p:nvPicPr>
          <p:cNvPr id="5" name="Content Placeholder 4" descr="Decebal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931198"/>
            <a:ext cx="4210080" cy="194311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Autofit/>
          </a:bodyPr>
          <a:lstStyle/>
          <a:p>
            <a:r>
              <a:rPr lang="ro-RO" sz="1800" dirty="0" smtClean="0"/>
              <a:t>Eroi au fost , eroi sunt încă, </a:t>
            </a:r>
          </a:p>
          <a:p>
            <a:pPr>
              <a:buNone/>
            </a:pPr>
            <a:r>
              <a:rPr lang="ro-RO" sz="1800" dirty="0" smtClean="0"/>
              <a:t>         Şi-or fi, în neamul românesc,</a:t>
            </a:r>
          </a:p>
          <a:p>
            <a:pPr>
              <a:buNone/>
            </a:pPr>
            <a:r>
              <a:rPr lang="ro-RO" sz="1800" dirty="0" smtClean="0"/>
              <a:t>         Căci rupţi sunt ca din tare stâncă</a:t>
            </a:r>
          </a:p>
          <a:p>
            <a:pPr>
              <a:buNone/>
            </a:pPr>
            <a:r>
              <a:rPr lang="ro-RO" sz="1800" dirty="0" smtClean="0"/>
              <a:t>         Românii ori şi unde cresc.</a:t>
            </a:r>
          </a:p>
          <a:p>
            <a:pPr>
              <a:buNone/>
            </a:pPr>
            <a:r>
              <a:rPr lang="ro-RO" sz="1800" dirty="0" smtClean="0"/>
              <a:t>          E viţa noastra faurita</a:t>
            </a:r>
          </a:p>
          <a:p>
            <a:pPr>
              <a:buNone/>
            </a:pPr>
            <a:r>
              <a:rPr lang="ro-RO" sz="1800" dirty="0" smtClean="0"/>
              <a:t>          De doi barbaţi cu braţe tari</a:t>
            </a:r>
          </a:p>
          <a:p>
            <a:pPr>
              <a:buNone/>
            </a:pPr>
            <a:r>
              <a:rPr lang="ro-RO" sz="1800" dirty="0" smtClean="0"/>
              <a:t>          Şi cu voinţa oţelită,</a:t>
            </a:r>
          </a:p>
          <a:p>
            <a:pPr>
              <a:buNone/>
            </a:pPr>
            <a:r>
              <a:rPr lang="ro-RO" sz="1800" dirty="0" smtClean="0"/>
              <a:t>          Cu minţi deştepte,inimi mari.</a:t>
            </a:r>
          </a:p>
          <a:p>
            <a:pPr>
              <a:buNone/>
            </a:pPr>
            <a:r>
              <a:rPr lang="ro-RO" sz="1800" dirty="0" smtClean="0"/>
              <a:t>          Şi unu-i Decebal cel harnic,</a:t>
            </a:r>
          </a:p>
          <a:p>
            <a:pPr>
              <a:buNone/>
            </a:pPr>
            <a:r>
              <a:rPr lang="ro-RO" sz="1800" dirty="0" smtClean="0"/>
              <a:t>          Iar celălalt Traian cel drept,</a:t>
            </a:r>
          </a:p>
          <a:p>
            <a:pPr>
              <a:buNone/>
            </a:pPr>
            <a:r>
              <a:rPr lang="ro-RO" sz="1800" dirty="0" smtClean="0"/>
              <a:t>          Ei pentru vatra lor, amarnic</a:t>
            </a:r>
          </a:p>
          <a:p>
            <a:pPr>
              <a:buNone/>
            </a:pPr>
            <a:r>
              <a:rPr lang="ro-RO" sz="1800" dirty="0" smtClean="0"/>
              <a:t>          Au dat cu-atâţia duşmani piept.</a:t>
            </a:r>
          </a:p>
          <a:p>
            <a:pPr>
              <a:buNone/>
            </a:pPr>
            <a:r>
              <a:rPr lang="ro-RO" sz="1800" dirty="0" smtClean="0"/>
              <a:t>                      (Pui de lei, de I.S.Neniţescu)</a:t>
            </a:r>
          </a:p>
          <a:p>
            <a:pPr>
              <a:buNone/>
            </a:pPr>
            <a:r>
              <a:rPr lang="ro-RO" sz="1800" dirty="0" smtClean="0"/>
              <a:t>          </a:t>
            </a:r>
            <a:endParaRPr lang="en-US" sz="1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Moştenirea urmaşilor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o-RO" dirty="0" smtClean="0"/>
              <a:t>Mihai Viteazul a fost primul domnitor care a unit cele trei ţări româneşti: Moldova, Ţara Românească şi Ardealul, intre anii 1600 şi 1601.</a:t>
            </a:r>
            <a:endParaRPr lang="en-US" dirty="0"/>
          </a:p>
        </p:txBody>
      </p:sp>
      <p:pic>
        <p:nvPicPr>
          <p:cNvPr id="5" name="Content Placeholder 4" descr="http://www.clopotel.ro/enciclopedia/resources/File/istorie/mihai%20viteazu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928802"/>
            <a:ext cx="314327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Ştefan cel Mare şi </a:t>
            </a:r>
            <a:br>
              <a:rPr lang="ro-RO" dirty="0" smtClean="0"/>
            </a:br>
            <a:r>
              <a:rPr lang="ro-RO" dirty="0" smtClean="0"/>
              <a:t>Vrâncioaia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56" cy="504351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 </a:t>
            </a:r>
            <a:r>
              <a:rPr lang="en-US" sz="1600" dirty="0" err="1" smtClean="0"/>
              <a:t>plecat</a:t>
            </a:r>
            <a:r>
              <a:rPr lang="en-US" sz="1600" dirty="0" smtClean="0"/>
              <a:t>  cu </a:t>
            </a:r>
            <a:r>
              <a:rPr lang="en-US" sz="1600" dirty="0" err="1" smtClean="0"/>
              <a:t>oastea</a:t>
            </a:r>
            <a:r>
              <a:rPr lang="en-US" sz="1600" dirty="0" smtClean="0"/>
              <a:t> </a:t>
            </a:r>
            <a:r>
              <a:rPr lang="ro-RO" sz="1600" dirty="0" smtClean="0"/>
              <a:t>şi n-a mai venit.</a:t>
            </a:r>
          </a:p>
          <a:p>
            <a:pPr>
              <a:buNone/>
            </a:pPr>
            <a:r>
              <a:rPr lang="ro-RO" sz="1600" dirty="0" smtClean="0"/>
              <a:t>.........................................................................</a:t>
            </a:r>
          </a:p>
          <a:p>
            <a:pPr>
              <a:buNone/>
            </a:pPr>
            <a:r>
              <a:rPr lang="ro-RO" sz="1600" dirty="0" smtClean="0"/>
              <a:t>Un orologiu sună noaptea jumătate.</a:t>
            </a:r>
          </a:p>
          <a:p>
            <a:pPr>
              <a:buNone/>
            </a:pPr>
            <a:r>
              <a:rPr lang="ro-RO" sz="1600" dirty="0" smtClean="0"/>
              <a:t>La castel, în poartă oare cine bate?</a:t>
            </a:r>
          </a:p>
          <a:p>
            <a:pPr>
              <a:buFontTx/>
              <a:buChar char="-"/>
            </a:pPr>
            <a:r>
              <a:rPr lang="ro-RO" sz="1600" dirty="0" smtClean="0"/>
              <a:t>Eu sunt, bună maică, fiul tău dorit,</a:t>
            </a:r>
          </a:p>
          <a:p>
            <a:pPr>
              <a:buNone/>
            </a:pPr>
            <a:r>
              <a:rPr lang="ro-RO" sz="1600" dirty="0" smtClean="0"/>
              <a:t>Eu, şi de la oaste ma întorc rănit. </a:t>
            </a:r>
          </a:p>
          <a:p>
            <a:pPr>
              <a:buNone/>
            </a:pPr>
            <a:r>
              <a:rPr lang="ro-RO" sz="1600" dirty="0" smtClean="0"/>
              <a:t>Soarta noastră fuse cruda astă dată</a:t>
            </a:r>
          </a:p>
          <a:p>
            <a:pPr>
              <a:buNone/>
            </a:pPr>
            <a:r>
              <a:rPr lang="ro-RO" sz="1600" dirty="0" smtClean="0"/>
              <a:t>Mica mea oştire fuge sfărâmată.</a:t>
            </a:r>
          </a:p>
          <a:p>
            <a:pPr>
              <a:buNone/>
            </a:pPr>
            <a:r>
              <a:rPr lang="ro-RO" sz="1600" dirty="0" smtClean="0"/>
              <a:t>.................................................................</a:t>
            </a:r>
          </a:p>
          <a:p>
            <a:pPr>
              <a:buFontTx/>
              <a:buChar char="-"/>
            </a:pPr>
            <a:r>
              <a:rPr lang="ro-RO" sz="1600" dirty="0" smtClean="0"/>
              <a:t>Ce spui tu, străine? Ştefan e departe</a:t>
            </a:r>
          </a:p>
          <a:p>
            <a:pPr algn="just">
              <a:buNone/>
            </a:pPr>
            <a:r>
              <a:rPr lang="ro-RO" sz="1600" dirty="0" smtClean="0"/>
              <a:t>Braţul său prin taberi mii de morţi împarte</a:t>
            </a:r>
          </a:p>
          <a:p>
            <a:pPr algn="just">
              <a:buNone/>
            </a:pPr>
            <a:r>
              <a:rPr lang="ro-RO" sz="1600" dirty="0" smtClean="0"/>
              <a:t>.........................................................................</a:t>
            </a:r>
          </a:p>
          <a:p>
            <a:pPr algn="just">
              <a:buNone/>
            </a:pPr>
            <a:r>
              <a:rPr lang="ro-RO" sz="1600" dirty="0" smtClean="0"/>
              <a:t>Dacă tu eşti Ştefan cu adevărat</a:t>
            </a:r>
          </a:p>
          <a:p>
            <a:pPr algn="just">
              <a:buNone/>
            </a:pPr>
            <a:r>
              <a:rPr lang="ro-RO" sz="1600" dirty="0" smtClean="0"/>
              <a:t>........................................................................</a:t>
            </a:r>
          </a:p>
          <a:p>
            <a:pPr algn="just">
              <a:buNone/>
            </a:pPr>
            <a:r>
              <a:rPr lang="ro-RO" sz="1600" dirty="0" smtClean="0"/>
              <a:t>Du-te la oştire, pentru ţară mori</a:t>
            </a:r>
          </a:p>
          <a:p>
            <a:pPr algn="just">
              <a:buNone/>
            </a:pPr>
            <a:r>
              <a:rPr lang="ro-RO" sz="1600" dirty="0" smtClean="0"/>
              <a:t>Şi-ţi va fi mormântu-ncoronat cu flori!</a:t>
            </a:r>
          </a:p>
          <a:p>
            <a:pPr algn="just">
              <a:buNone/>
            </a:pPr>
            <a:r>
              <a:rPr lang="ro-RO" sz="1600" dirty="0" smtClean="0"/>
              <a:t>             (Mama lui Şt.Mare, D. Bolintineanu)</a:t>
            </a:r>
          </a:p>
          <a:p>
            <a:pPr>
              <a:buNone/>
            </a:pPr>
            <a:endParaRPr lang="ro-RO" sz="1600" dirty="0" smtClean="0"/>
          </a:p>
        </p:txBody>
      </p:sp>
      <p:pic>
        <p:nvPicPr>
          <p:cNvPr id="7" name="Content Placeholder 6" descr="http://www.timpultau.ro/UserFiles/photo/MirceatheElder_0316231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14554"/>
            <a:ext cx="25717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Hora  Unirii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flipV="1">
            <a:off x="457200" y="1214423"/>
            <a:ext cx="3900486" cy="32069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428736"/>
            <a:ext cx="4041775" cy="1357322"/>
          </a:xfrm>
        </p:spPr>
        <p:txBody>
          <a:bodyPr>
            <a:normAutofit fontScale="85000" lnSpcReduction="10000"/>
          </a:bodyPr>
          <a:lstStyle/>
          <a:p>
            <a:r>
              <a:rPr lang="ro-RO" sz="1600" dirty="0" smtClean="0"/>
              <a:t>	A înfăptuit Mica Unire dintre moldova şi ţara românească</a:t>
            </a:r>
          </a:p>
          <a:p>
            <a:endParaRPr lang="ro-RO" sz="1600" dirty="0" smtClean="0"/>
          </a:p>
          <a:p>
            <a:pPr algn="just"/>
            <a:r>
              <a:rPr lang="ro-RO" sz="1600" dirty="0" smtClean="0"/>
              <a:t>	Primul domnitor al principatelor unite şi al statului naţional românia 1859-1862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71612"/>
            <a:ext cx="4040188" cy="4554551"/>
          </a:xfrm>
        </p:spPr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Hai să dăm mână cu mână</a:t>
            </a:r>
          </a:p>
          <a:p>
            <a:pPr>
              <a:buNone/>
            </a:pPr>
            <a:r>
              <a:rPr lang="ro-RO" dirty="0" smtClean="0"/>
              <a:t>Cei cu inima română</a:t>
            </a:r>
          </a:p>
          <a:p>
            <a:pPr>
              <a:buNone/>
            </a:pPr>
            <a:r>
              <a:rPr lang="ro-RO" dirty="0" smtClean="0"/>
              <a:t>Să-nvârtim hora frăţiei</a:t>
            </a:r>
          </a:p>
          <a:p>
            <a:pPr>
              <a:buNone/>
            </a:pPr>
            <a:r>
              <a:rPr lang="ro-RO" dirty="0" smtClean="0"/>
              <a:t>Pe pământul României.</a:t>
            </a:r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 </a:t>
            </a:r>
            <a:r>
              <a:rPr lang="ro-RO" dirty="0" smtClean="0"/>
              <a:t>             (V. Alecsandri)</a:t>
            </a:r>
            <a:endParaRPr lang="en-US" dirty="0"/>
          </a:p>
        </p:txBody>
      </p:sp>
      <p:pic>
        <p:nvPicPr>
          <p:cNvPr id="7" name="Content Placeholder 6" descr="http://www.presidency.ro/include/romania/80/alexandru_ioan_cuza-mic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357562"/>
            <a:ext cx="2330153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71858" cy="655620"/>
          </a:xfrm>
        </p:spPr>
        <p:txBody>
          <a:bodyPr>
            <a:noAutofit/>
          </a:bodyPr>
          <a:lstStyle/>
          <a:p>
            <a:pPr algn="ctr"/>
            <a:r>
              <a:rPr lang="ro-RO" sz="4000" dirty="0" smtClean="0"/>
              <a:t>ŢARA  MEA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42844" y="1524000"/>
            <a:ext cx="3500462" cy="46021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29058" y="273050"/>
            <a:ext cx="4757742" cy="58531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r>
              <a:rPr lang="ro-RO" dirty="0" smtClean="0"/>
              <a:t>Ţara mea are lanuri mănoase,</a:t>
            </a:r>
          </a:p>
          <a:p>
            <a:pPr>
              <a:buNone/>
            </a:pPr>
            <a:r>
              <a:rPr lang="ro-RO" dirty="0" smtClean="0"/>
              <a:t>Dealuri înalte pline de flori.</a:t>
            </a:r>
          </a:p>
          <a:p>
            <a:pPr>
              <a:buNone/>
            </a:pPr>
            <a:r>
              <a:rPr lang="ro-RO" dirty="0" smtClean="0"/>
              <a:t>Apele limpezi şi răcoroase,</a:t>
            </a:r>
          </a:p>
          <a:p>
            <a:pPr>
              <a:buNone/>
            </a:pPr>
            <a:r>
              <a:rPr lang="ro-RO" dirty="0" smtClean="0"/>
              <a:t>Cerul albastru fără de nori.</a:t>
            </a:r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r>
              <a:rPr lang="ro-RO" dirty="0" smtClean="0"/>
              <a:t>Ţara noastră nu e ţară de vânzare</a:t>
            </a:r>
          </a:p>
          <a:p>
            <a:pPr>
              <a:buNone/>
            </a:pPr>
            <a:r>
              <a:rPr lang="ro-RO" dirty="0" smtClean="0"/>
              <a:t>Patria străbună e nemuritoare.</a:t>
            </a:r>
          </a:p>
          <a:p>
            <a:pPr>
              <a:buNone/>
            </a:pPr>
            <a:r>
              <a:rPr lang="ro-RO" dirty="0" smtClean="0"/>
              <a:t>Chiar de valul vieţii trece peste noi</a:t>
            </a:r>
          </a:p>
          <a:p>
            <a:pPr>
              <a:buNone/>
            </a:pPr>
            <a:r>
              <a:rPr lang="ro-RO" dirty="0" smtClean="0"/>
              <a:t>Noi trăim în lume liberi şi eroi.</a:t>
            </a:r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endParaRPr lang="ro-RO" sz="2000" dirty="0" smtClean="0"/>
          </a:p>
          <a:p>
            <a:pPr>
              <a:buNone/>
            </a:pPr>
            <a:r>
              <a:rPr lang="ro-RO" sz="2000" dirty="0" smtClean="0"/>
              <a:t>	</a:t>
            </a:r>
            <a:endParaRPr lang="ro-RO" sz="2000" dirty="0" smtClean="0"/>
          </a:p>
        </p:txBody>
      </p:sp>
      <p:pic>
        <p:nvPicPr>
          <p:cNvPr id="5" name="Picture 4" descr="http://www.calificativ.ro/_files/Image/news/romania%5B1%5D-180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292895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Deşteaptă-te, române!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329114" cy="750887"/>
          </a:xfrm>
        </p:spPr>
        <p:txBody>
          <a:bodyPr>
            <a:normAutofit/>
          </a:bodyPr>
          <a:lstStyle/>
          <a:p>
            <a:r>
              <a:rPr lang="ro-RO" sz="1800" dirty="0" smtClean="0"/>
              <a:t>Din  1990  este  imnul  româniei</a:t>
            </a: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Deşteaptă-te, române, din somnul cel de moarte,</a:t>
            </a:r>
          </a:p>
          <a:p>
            <a:pPr>
              <a:buNone/>
            </a:pPr>
            <a:r>
              <a:rPr lang="ro-RO" dirty="0" smtClean="0"/>
              <a:t>În care te-adânciră barbarii de tirani!</a:t>
            </a:r>
          </a:p>
          <a:p>
            <a:pPr>
              <a:buNone/>
            </a:pPr>
            <a:r>
              <a:rPr lang="ro-RO" dirty="0" smtClean="0"/>
              <a:t>Acum ori niciodată, croieşte-ţi altă soartă,</a:t>
            </a:r>
          </a:p>
          <a:p>
            <a:pPr>
              <a:buNone/>
            </a:pPr>
            <a:r>
              <a:rPr lang="ro-RO" dirty="0" smtClean="0"/>
              <a:t>La care să se-nchine şi cruzii tăi duşmani!</a:t>
            </a:r>
          </a:p>
          <a:p>
            <a:pPr>
              <a:buNone/>
            </a:pPr>
            <a:endParaRPr lang="ro-RO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7" name="Content Placeholder 6" descr="http://2.gvt0.com/vi/LTAnlHLTtKY/default.jpg">
            <a:hlinkClick r:id="rId2" tgtFrame="_top" tooltip="&quot;&quot;"/>
          </p:cNvPr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428868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364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ŢARA MEA</vt:lpstr>
      <vt:lpstr>Strămoşii noştri</vt:lpstr>
      <vt:lpstr>Moştenirea urmaşilor</vt:lpstr>
      <vt:lpstr>Ştefan cel Mare şi  Vrâncioaia</vt:lpstr>
      <vt:lpstr>Hora  Unirii</vt:lpstr>
      <vt:lpstr>ŢARA  MEA</vt:lpstr>
      <vt:lpstr>Deşteaptă-te, române!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ŢARA MEA</dc:title>
  <dc:creator>Maria</dc:creator>
  <cp:lastModifiedBy>Maria</cp:lastModifiedBy>
  <cp:revision>10</cp:revision>
  <dcterms:created xsi:type="dcterms:W3CDTF">2009-12-06T14:56:38Z</dcterms:created>
  <dcterms:modified xsi:type="dcterms:W3CDTF">2009-12-07T16:06:46Z</dcterms:modified>
</cp:coreProperties>
</file>